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812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8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8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0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1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ED5F-03E0-4E0D-929B-EB20989F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6" y="1615312"/>
            <a:ext cx="9210261" cy="33144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WHY WE BELIEVE… </a:t>
            </a:r>
            <a:br>
              <a:rPr lang="en-GB" dirty="0"/>
            </a:br>
            <a:r>
              <a:rPr lang="en-GB" dirty="0"/>
              <a:t>…we are created to know God</a:t>
            </a:r>
          </a:p>
        </p:txBody>
      </p:sp>
    </p:spTree>
    <p:extLst>
      <p:ext uri="{BB962C8B-B14F-4D97-AF65-F5344CB8AC3E}">
        <p14:creationId xmlns:p14="http://schemas.microsoft.com/office/powerpoint/2010/main" val="204259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EEACD-5E1A-4978-9AFA-CC495AF25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7"/>
          <a:stretch/>
        </p:blipFill>
        <p:spPr>
          <a:xfrm>
            <a:off x="477078" y="-95616"/>
            <a:ext cx="11701669" cy="69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47EC1-0304-4619-91C0-7679923E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-162998"/>
            <a:ext cx="11754677" cy="705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0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662D89-2453-4EFA-9512-5F590629152D}"/>
              </a:ext>
            </a:extLst>
          </p:cNvPr>
          <p:cNvSpPr txBox="1"/>
          <p:nvPr/>
        </p:nvSpPr>
        <p:spPr>
          <a:xfrm>
            <a:off x="874644" y="1404860"/>
            <a:ext cx="10800522" cy="289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Calibri" panose="020F0502020204030204" pitchFamily="34" charset="0"/>
                <a:cs typeface="Times New Roman" panose="02020603050405020304" pitchFamily="18" charset="0"/>
              </a:rPr>
              <a:t>We are made in the image of God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lang="en-GB" sz="5400" dirty="0">
                <a:solidFill>
                  <a:srgbClr val="FFFFFF"/>
                </a:solidFill>
                <a:latin typeface="Century Schoolbook" panose="02040604050505020304"/>
                <a:ea typeface="Calibri" panose="020F0502020204030204" pitchFamily="34" charset="0"/>
                <a:cs typeface="Times New Roman" panose="02020603050405020304" pitchFamily="18" charset="0"/>
              </a:rPr>
              <a:t>Our identity is in Christ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Calibri" panose="020F0502020204030204" pitchFamily="34" charset="0"/>
                <a:cs typeface="Times New Roman" panose="02020603050405020304" pitchFamily="18" charset="0"/>
              </a:rPr>
              <a:t>We are made to glorify God</a:t>
            </a:r>
          </a:p>
        </p:txBody>
      </p:sp>
    </p:spTree>
    <p:extLst>
      <p:ext uri="{BB962C8B-B14F-4D97-AF65-F5344CB8AC3E}">
        <p14:creationId xmlns:p14="http://schemas.microsoft.com/office/powerpoint/2010/main" val="16961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E9131E-AE7E-4353-AE7E-EA00A065B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/>
          <a:stretch/>
        </p:blipFill>
        <p:spPr>
          <a:xfrm>
            <a:off x="473563" y="-39759"/>
            <a:ext cx="11718437" cy="75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6F157-B327-46E7-B508-804D40C6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-101025"/>
            <a:ext cx="11741425" cy="70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8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E1456-D786-4ACF-A9A4-3D5644AD6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9" y="-622860"/>
            <a:ext cx="11732591" cy="87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96E69-C048-4E8E-B5D2-C8070F17EBB6}"/>
              </a:ext>
            </a:extLst>
          </p:cNvPr>
          <p:cNvSpPr txBox="1"/>
          <p:nvPr/>
        </p:nvSpPr>
        <p:spPr>
          <a:xfrm>
            <a:off x="1033670" y="516834"/>
            <a:ext cx="10654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We are made in the image of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62D89-2453-4EFA-9512-5F590629152D}"/>
              </a:ext>
            </a:extLst>
          </p:cNvPr>
          <p:cNvSpPr txBox="1"/>
          <p:nvPr/>
        </p:nvSpPr>
        <p:spPr>
          <a:xfrm>
            <a:off x="3347114" y="2067469"/>
            <a:ext cx="5701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God created mankind in his own image, in the image of God he created them;</a:t>
            </a:r>
            <a:br>
              <a:rPr lang="en-GB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male and female he created them.</a:t>
            </a:r>
          </a:p>
          <a:p>
            <a:pPr algn="r"/>
            <a:r>
              <a:rPr lang="en-GB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 1:27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8718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96E69-C048-4E8E-B5D2-C8070F17EBB6}"/>
              </a:ext>
            </a:extLst>
          </p:cNvPr>
          <p:cNvSpPr txBox="1"/>
          <p:nvPr/>
        </p:nvSpPr>
        <p:spPr>
          <a:xfrm>
            <a:off x="1881809" y="516834"/>
            <a:ext cx="8348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Imago Dei: </a:t>
            </a:r>
          </a:p>
          <a:p>
            <a:pPr algn="ctr"/>
            <a:r>
              <a:rPr lang="en-GB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Image of God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62D89-2453-4EFA-9512-5F590629152D}"/>
              </a:ext>
            </a:extLst>
          </p:cNvPr>
          <p:cNvSpPr txBox="1"/>
          <p:nvPr/>
        </p:nvSpPr>
        <p:spPr>
          <a:xfrm>
            <a:off x="4293707" y="2345767"/>
            <a:ext cx="3869635" cy="372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SPEAK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LOVE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 God</a:t>
            </a:r>
          </a:p>
        </p:txBody>
      </p:sp>
    </p:spTree>
    <p:extLst>
      <p:ext uri="{BB962C8B-B14F-4D97-AF65-F5344CB8AC3E}">
        <p14:creationId xmlns:p14="http://schemas.microsoft.com/office/powerpoint/2010/main" val="25525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96E69-C048-4E8E-B5D2-C8070F17EBB6}"/>
              </a:ext>
            </a:extLst>
          </p:cNvPr>
          <p:cNvSpPr txBox="1"/>
          <p:nvPr/>
        </p:nvSpPr>
        <p:spPr>
          <a:xfrm>
            <a:off x="1881809" y="516834"/>
            <a:ext cx="834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identity is IN Christ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650E0A-298E-4436-B0D8-EB90B3D0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1584309"/>
            <a:ext cx="3154018" cy="45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1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96E69-C048-4E8E-B5D2-C8070F17EBB6}"/>
              </a:ext>
            </a:extLst>
          </p:cNvPr>
          <p:cNvSpPr txBox="1"/>
          <p:nvPr/>
        </p:nvSpPr>
        <p:spPr>
          <a:xfrm>
            <a:off x="1881809" y="106022"/>
            <a:ext cx="834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are made to glorify God</a:t>
            </a:r>
            <a:endParaRPr lang="en-GB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F651E-AAF6-471F-B032-F0FC52856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1" y="928471"/>
            <a:ext cx="11731489" cy="59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BC220-B8AB-4B04-AA35-7CC10CBE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4" y="0"/>
            <a:ext cx="11805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931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283</TotalTime>
  <Words>109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WHY WE BELIEVE…  …we are created to know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 believe…  that we are created to know God</dc:title>
  <dc:creator>Russ Beese</dc:creator>
  <cp:lastModifiedBy>Russ Beese</cp:lastModifiedBy>
  <cp:revision>10</cp:revision>
  <dcterms:created xsi:type="dcterms:W3CDTF">2021-02-22T12:07:22Z</dcterms:created>
  <dcterms:modified xsi:type="dcterms:W3CDTF">2021-02-22T16:50:57Z</dcterms:modified>
</cp:coreProperties>
</file>